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86" r:id="rId21"/>
    <p:sldId id="28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90" r:id="rId35"/>
    <p:sldId id="289" r:id="rId36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00" d="100"/>
          <a:sy n="100" d="100"/>
        </p:scale>
        <p:origin x="-2784" y="-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12/07/2019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Guides</a:t>
            </a:r>
            <a:endParaRPr lang="en-GB" dirty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685641"/>
            <a:ext cx="32400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685781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50" y="3059833"/>
            <a:ext cx="32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16" y="156712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4664" y="181232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480" y="395311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96" y="4196936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47588" y="108971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5976" y="104360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35388" y="1046139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96224" y="1058398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35134" y="1070657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3068" y="1063460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7130" y="1065991"/>
            <a:ext cx="18002" cy="4130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664" y="2300840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88840" y="18356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44824" y="1933992"/>
            <a:ext cx="224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3635896"/>
            <a:ext cx="4375026" cy="402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" y="251520"/>
            <a:ext cx="4114206" cy="330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42" y="313853"/>
            <a:ext cx="3904052" cy="310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50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2" y="5026163"/>
            <a:ext cx="4201220" cy="32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4" y="3172490"/>
            <a:ext cx="3766394" cy="28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9732" y="2987824"/>
            <a:ext cx="444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backgrounds in GH, GN and GPPH directions: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5904146"/>
            <a:ext cx="4082891" cy="30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0" y="-9847"/>
            <a:ext cx="6172200" cy="461400"/>
          </a:xfrm>
        </p:spPr>
        <p:txBody>
          <a:bodyPr>
            <a:noAutofit/>
          </a:bodyPr>
          <a:lstStyle/>
          <a:p>
            <a:r>
              <a:rPr lang="en-GB" sz="3200" dirty="0" smtClean="0"/>
              <a:t>Kun vs DSHO 1</a:t>
            </a:r>
            <a:endParaRPr lang="en-GB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0" y="611560"/>
            <a:ext cx="280230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3419872"/>
            <a:ext cx="288993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22818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8388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12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92896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0" y="539552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347864"/>
            <a:ext cx="294603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228504"/>
            <a:ext cx="311061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93" y="622818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34786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46754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91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26" y="341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630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44641" y="9298"/>
            <a:ext cx="292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Kun vs DSHO </a:t>
            </a:r>
            <a:r>
              <a:rPr lang="en-GB" sz="3600" dirty="0" smtClean="0"/>
              <a:t>3</a:t>
            </a:r>
            <a:endParaRPr lang="en-GB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53955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10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35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4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8995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56420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37252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52" y="64445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1043928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1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97160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" y="342019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1564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7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Exp</a:t>
            </a:r>
            <a:r>
              <a:rPr lang="en-GB" dirty="0" smtClean="0"/>
              <a:t> vs DSHO3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999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3491880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51" y="62285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6300512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363589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01" y="827904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97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4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727748"/>
            <a:ext cx="288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90" y="25885"/>
            <a:ext cx="6172200" cy="74943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Cut along HPG direction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17395" y="1010830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48936" y="1029882"/>
            <a:ext cx="0" cy="2592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8720" y="24117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4994" y="1364981"/>
            <a:ext cx="4766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3" y="4355976"/>
            <a:ext cx="325423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3995936"/>
            <a:ext cx="3312368" cy="32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Symmetrisation puzzle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75" y="4716016"/>
            <a:ext cx="6172200" cy="43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500" dirty="0" err="1"/>
              <a:t>sym_cut</a:t>
            </a:r>
            <a:r>
              <a:rPr lang="en-GB" sz="1500" dirty="0"/>
              <a:t> = </a:t>
            </a:r>
            <a:r>
              <a:rPr lang="en-GB" sz="1500" dirty="0" err="1"/>
              <a:t>symmetrise_sqw</a:t>
            </a:r>
            <a:r>
              <a:rPr lang="en-GB" sz="1500" dirty="0"/>
              <a:t>(w2_tha,[-1,1,0]/</a:t>
            </a:r>
            <a:r>
              <a:rPr lang="en-GB" sz="1500" dirty="0" err="1"/>
              <a:t>sqrt</a:t>
            </a:r>
            <a:r>
              <a:rPr lang="en-GB" sz="1500" dirty="0"/>
              <a:t>(2),[-1,-1,2]/</a:t>
            </a:r>
            <a:r>
              <a:rPr lang="en-GB" sz="1500" dirty="0" err="1"/>
              <a:t>sqrt</a:t>
            </a:r>
            <a:r>
              <a:rPr lang="en-GB" sz="1500" dirty="0"/>
              <a:t>(6),[2,1,1]);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87" y="1331640"/>
            <a:ext cx="432257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70" y="5364448"/>
            <a:ext cx="4322578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46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Symcuts</a:t>
            </a:r>
            <a:r>
              <a:rPr lang="en-GB" dirty="0" smtClean="0"/>
              <a:t> for </a:t>
            </a:r>
            <a:r>
              <a:rPr lang="en-GB" dirty="0" err="1" smtClean="0"/>
              <a:t>Ei</a:t>
            </a:r>
            <a:r>
              <a:rPr lang="en-GB" smtClean="0"/>
              <a:t>=1400</a:t>
            </a:r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2051720"/>
            <a:ext cx="3525237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6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68444</TotalTime>
  <Words>331</Words>
  <Application>Microsoft Office PowerPoint</Application>
  <PresentationFormat>On-screen Show (4:3)</PresentationFormat>
  <Paragraphs>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Guides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  <vt:lpstr>Kun vs DSHO 1</vt:lpstr>
      <vt:lpstr>PowerPoint Presentation</vt:lpstr>
      <vt:lpstr>PowerPoint Presentation</vt:lpstr>
      <vt:lpstr>Exp vs DSHO</vt:lpstr>
      <vt:lpstr>Exp vs DSHO2</vt:lpstr>
      <vt:lpstr>Exp vs DSHO3</vt:lpstr>
      <vt:lpstr>Cut along HPG direction</vt:lpstr>
      <vt:lpstr>Symmetrisation puzzle</vt:lpstr>
      <vt:lpstr>Symcuts for Ei=1400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122</cp:revision>
  <dcterms:created xsi:type="dcterms:W3CDTF">2018-11-30T14:46:23Z</dcterms:created>
  <dcterms:modified xsi:type="dcterms:W3CDTF">2019-07-15T18:03:08Z</dcterms:modified>
</cp:coreProperties>
</file>